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6" r:id="rId3"/>
    <p:sldId id="339" r:id="rId4"/>
    <p:sldId id="338" r:id="rId5"/>
    <p:sldId id="321" r:id="rId6"/>
    <p:sldId id="325" r:id="rId7"/>
    <p:sldId id="327" r:id="rId8"/>
    <p:sldId id="328" r:id="rId9"/>
    <p:sldId id="329" r:id="rId10"/>
    <p:sldId id="331" r:id="rId11"/>
    <p:sldId id="33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222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692696"/>
            <a:ext cx="69885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84312" y="1340768"/>
            <a:ext cx="8136904" cy="2597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Виды уроков чтения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9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064500" cy="433388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altLang="ru-RU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583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04825" y="547688"/>
            <a:ext cx="8229600" cy="728662"/>
          </a:xfrm>
        </p:spPr>
        <p:txBody>
          <a:bodyPr/>
          <a:lstStyle/>
          <a:p>
            <a:pPr algn="ctr"/>
            <a:r>
              <a:rPr lang="ru-RU" altLang="ru-RU" sz="3200" smtClean="0">
                <a:solidFill>
                  <a:schemeClr val="tx1"/>
                </a:solidFill>
              </a:rPr>
              <a:t>Виды уроков чтения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450975"/>
            <a:ext cx="8075240" cy="478633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 2" pitchFamily="18" charset="2"/>
              <a:buNone/>
            </a:pPr>
            <a:r>
              <a:rPr lang="ru-RU" altLang="ru-RU" dirty="0" smtClean="0"/>
              <a:t>1. </a:t>
            </a:r>
            <a:r>
              <a:rPr lang="ru-RU" altLang="ru-RU" sz="3000" dirty="0" smtClean="0"/>
              <a:t>Урок знакомства с новой книгой для чтения (первый урок по курсу в начале учебного года);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altLang="ru-RU" sz="3000" dirty="0" smtClean="0"/>
              <a:t>2. Вводный урок по новому разделу;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altLang="ru-RU" sz="3000" dirty="0" smtClean="0"/>
              <a:t>3. Урок (уроки) обучения чтению нового текста. (На них в зависимости от объема) текста должны последовательно  пройти три этапа работы с текстом). Если текст небольшой, вся  работа может быть проведена на одном уроке. Если уроков по одному тексту несколько,  то их типологию можно  представить:      </a:t>
            </a:r>
          </a:p>
        </p:txBody>
      </p:sp>
    </p:spTree>
    <p:extLst>
      <p:ext uri="{BB962C8B-B14F-4D97-AF65-F5344CB8AC3E}">
        <p14:creationId xmlns:p14="http://schemas.microsoft.com/office/powerpoint/2010/main" val="4127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5" y="764704"/>
            <a:ext cx="7776865" cy="5400600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ru-RU" sz="2800" dirty="0" smtClean="0"/>
              <a:t> - начало работы с новым текстом;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800" dirty="0" smtClean="0"/>
              <a:t> - продолжение работы с новым текстом;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800" dirty="0" smtClean="0"/>
              <a:t>- работа с текстом после чтения;</a:t>
            </a:r>
          </a:p>
          <a:p>
            <a:pPr>
              <a:buFontTx/>
              <a:buChar char="-"/>
              <a:defRPr/>
            </a:pPr>
            <a:r>
              <a:rPr lang="ru-RU" sz="2800" dirty="0" smtClean="0"/>
              <a:t>обобщающий урок по тексту;</a:t>
            </a:r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ru-RU" sz="2800" dirty="0" smtClean="0"/>
              <a:t>  4. Обобщающий урок по данному разделу (выборочное чтение, беседа, вопросы на сопоставление произведения, прочитанных в данном  разделе);</a:t>
            </a:r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ru-RU" sz="2800" dirty="0" smtClean="0"/>
              <a:t>5. Урок обучения сочинению по личным впечатлениям или на материале прочитанного (3-4 классы);</a:t>
            </a:r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080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361950" y="1198563"/>
            <a:ext cx="8324850" cy="4067175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ru-RU" altLang="ru-RU" sz="2800" dirty="0" smtClean="0"/>
              <a:t>6.Обобщающий урок по курсу чтения в конце учебного года;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dirty="0" smtClean="0"/>
              <a:t>7. Урок внеклассного чтения;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dirty="0" smtClean="0"/>
              <a:t>8. Урок по итогам самостоятельного домашнего чтения. </a:t>
            </a:r>
          </a:p>
        </p:txBody>
      </p:sp>
    </p:spTree>
    <p:extLst>
      <p:ext uri="{BB962C8B-B14F-4D97-AF65-F5344CB8AC3E}">
        <p14:creationId xmlns:p14="http://schemas.microsoft.com/office/powerpoint/2010/main" val="11928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74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z="2800" dirty="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 smtClean="0"/>
              <a:t> 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555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25"/>
            <a:ext cx="8229600" cy="4643438"/>
          </a:xfrm>
        </p:spPr>
        <p:txBody>
          <a:bodyPr/>
          <a:lstStyle/>
          <a:p>
            <a:pPr marL="0" indent="438150"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737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z="28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sz="2800" i="1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38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428625" y="3014017"/>
            <a:ext cx="8286750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45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8851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182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Виды уроков чтения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Наталья</cp:lastModifiedBy>
  <cp:revision>42</cp:revision>
  <dcterms:created xsi:type="dcterms:W3CDTF">2013-08-20T22:02:58Z</dcterms:created>
  <dcterms:modified xsi:type="dcterms:W3CDTF">2015-01-21T13:32:03Z</dcterms:modified>
</cp:coreProperties>
</file>